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1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6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0B4B9-19F5-4288-B0B1-1D152008D7B1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09604-DE97-44FD-8C67-34FDC5A3CB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9743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To </a:t>
            </a:r>
            <a:r>
              <a:rPr lang="es-ES" dirty="0" err="1"/>
              <a:t>start</a:t>
            </a:r>
            <a:r>
              <a:rPr lang="es-ES" baseline="0" dirty="0"/>
              <a:t> working </a:t>
            </a:r>
            <a:r>
              <a:rPr lang="es-ES" dirty="0"/>
              <a:t>we need to download and to</a:t>
            </a:r>
            <a:r>
              <a:rPr lang="es-ES" baseline="0" dirty="0"/>
              <a:t> </a:t>
            </a:r>
            <a:r>
              <a:rPr lang="es-ES" baseline="0" dirty="0" err="1"/>
              <a:t>install</a:t>
            </a:r>
            <a:r>
              <a:rPr lang="es-ES" baseline="0" dirty="0"/>
              <a:t> </a:t>
            </a:r>
            <a:r>
              <a:rPr lang="es-ES" dirty="0"/>
              <a:t>the softwares R and R </a:t>
            </a:r>
            <a:r>
              <a:rPr lang="es-ES" dirty="0" err="1"/>
              <a:t>studio</a:t>
            </a:r>
            <a:r>
              <a:rPr lang="es-ES" dirty="0"/>
              <a:t>. There are </a:t>
            </a:r>
            <a:r>
              <a:rPr lang="es-ES" dirty="0" err="1"/>
              <a:t>several</a:t>
            </a:r>
            <a:r>
              <a:rPr lang="es-ES" baseline="0" dirty="0"/>
              <a:t> </a:t>
            </a:r>
            <a:r>
              <a:rPr lang="es-ES" baseline="0" dirty="0" err="1"/>
              <a:t>options</a:t>
            </a:r>
            <a:r>
              <a:rPr lang="es-ES" baseline="0" dirty="0"/>
              <a:t> </a:t>
            </a:r>
            <a:r>
              <a:rPr lang="es-ES" baseline="0" dirty="0" err="1"/>
              <a:t>according</a:t>
            </a:r>
            <a:r>
              <a:rPr lang="es-ES" baseline="0" dirty="0"/>
              <a:t> to your </a:t>
            </a:r>
            <a:r>
              <a:rPr lang="es-ES" baseline="0" dirty="0" err="1"/>
              <a:t>computer</a:t>
            </a:r>
            <a:r>
              <a:rPr lang="es-ES" baseline="0" dirty="0"/>
              <a:t>, </a:t>
            </a:r>
            <a:r>
              <a:rPr lang="es-ES" baseline="0" dirty="0" err="1"/>
              <a:t>including</a:t>
            </a:r>
            <a:r>
              <a:rPr lang="es-ES" baseline="0" dirty="0"/>
              <a:t> </a:t>
            </a:r>
            <a:r>
              <a:rPr lang="es-ES" baseline="0" dirty="0" err="1"/>
              <a:t>for</a:t>
            </a:r>
            <a:r>
              <a:rPr lang="es-ES" baseline="0" dirty="0"/>
              <a:t> </a:t>
            </a:r>
            <a:r>
              <a:rPr lang="es-ES" baseline="0" dirty="0" err="1"/>
              <a:t>old</a:t>
            </a:r>
            <a:r>
              <a:rPr lang="es-ES" baseline="0" dirty="0"/>
              <a:t> </a:t>
            </a:r>
            <a:r>
              <a:rPr lang="es-ES" baseline="0" dirty="0" err="1"/>
              <a:t>versions</a:t>
            </a:r>
            <a:r>
              <a:rPr lang="es-ES" baseline="0" dirty="0"/>
              <a:t>. Here, we show you the links </a:t>
            </a:r>
            <a:r>
              <a:rPr lang="es-ES" baseline="0" dirty="0" err="1"/>
              <a:t>for</a:t>
            </a:r>
            <a:r>
              <a:rPr lang="es-ES" baseline="0" dirty="0"/>
              <a:t> free </a:t>
            </a:r>
            <a:r>
              <a:rPr lang="es-ES" baseline="0" dirty="0" err="1"/>
              <a:t>versions</a:t>
            </a:r>
            <a:r>
              <a:rPr lang="es-ES" baseline="0" dirty="0"/>
              <a:t>.</a:t>
            </a:r>
          </a:p>
          <a:p>
            <a:endParaRPr lang="es-ES" baseline="0" dirty="0"/>
          </a:p>
          <a:p>
            <a:r>
              <a:rPr lang="es-ES" baseline="0" dirty="0"/>
              <a:t>As </a:t>
            </a:r>
            <a:r>
              <a:rPr lang="es-ES" baseline="0" dirty="0" err="1"/>
              <a:t>well</a:t>
            </a:r>
            <a:r>
              <a:rPr lang="es-ES" baseline="0" dirty="0"/>
              <a:t>, we need some scripts </a:t>
            </a:r>
            <a:r>
              <a:rPr lang="es-ES" baseline="0" dirty="0" err="1"/>
              <a:t>for</a:t>
            </a:r>
            <a:r>
              <a:rPr lang="es-ES" baseline="0" dirty="0"/>
              <a:t> R, that are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text files containing commands to perform a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specific function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slides will show how to install R and R studio depending on your operative system. </a:t>
            </a:r>
            <a:endParaRPr lang="en-U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CF34C-93B1-4C81-B90B-651B440888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0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CF34C-93B1-4C81-B90B-651B440888D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19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5209CF-2247-C250-BC4D-72D5DB643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36367F-9A5C-2DB9-BE0B-ECCAB3DCD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5315A-B804-464B-0DBF-5DCD8AAF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CF2344-6FD1-91D8-4C2F-6703BF02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5B21D6-C1D4-CAB2-F950-D3799153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83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C50DD2-E425-DFDA-0FFA-AB4A68BF5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4CAA57-F542-00AF-C9B0-504D2405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6F5C64-0D76-EEFF-EB63-5620AE71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765053-F639-A847-0EE5-00214D586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E8A4A6-A91D-A0CC-65C8-6E601129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08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A4921A-9009-5972-2FD8-003BCFDC1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EC4431-0D32-0DCE-615C-67569E4BA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5962F5-614A-693C-8840-1EF3B78CF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02C058-5F81-2B27-691A-39F2ED14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1B9943-B011-4640-5BEF-FD0D18B0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256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6149C7-721B-BD43-32CC-E718DBBF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342A17-09E3-45E0-06AB-02C95BE78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A6AA16-0B0A-A1B0-8F48-4C9B22E44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111C73-5333-1416-26C3-A38B32B1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8781B3-3C5E-07B1-87D5-718D4BCE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87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36C02-47AA-0274-0C77-14721EA60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9CAFA5-DED0-DBBD-A04A-344A00612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BEE13B-6C0B-65AF-C5D2-16D5E257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3503C4-9842-7EA1-90C2-1E79DAF63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34A21C-7DB9-3072-D5F5-DA268D9E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054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B1876-F428-7184-A6CC-3482E46A2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592E03-721B-FD13-A48E-D3771F032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A7ACD0-CBB8-EC3B-F76C-506BD0C5C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77A189-7EC8-339C-F42C-93607D6C3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CE9370-7C82-8977-2AF6-4CA32F631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890670-0BE0-EB9D-8CD1-76CE34C55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567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559A7-5053-3564-7160-00A29173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C94BDE-7A47-6340-1B37-CB8C5F5FF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D6D88F-EB47-6A04-B1F5-133A00B7E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FC28E2-1056-FB2A-27BF-DE79FDB7A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BFFE10A-96D4-3B1F-C92C-9F58737BD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DC013C6-4219-DB75-E945-B66F20B45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6B9626-F932-CC1D-2834-F7D6B8A8B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BC92EF-57B2-29D2-9439-F92E133BD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440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0788DE-E541-9611-0074-BB0734A0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479FA0B-F917-E7EE-6C20-E6F2C236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91126F-4CD2-9A74-996B-CB09BEFE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D32691-7A9C-4B83-5B2F-4066E1D0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196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ADE6362-1915-0E64-CBBC-3CF4344E0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C8E1654-690E-288D-3417-7F721C02D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554186-2193-70B2-ABB8-A908A4BE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858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C5654-4DA4-9062-6F62-55F8AB7F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B463F4-5B99-2EA8-DFA9-1B677ABCC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76B09E-225D-2D3E-BB3A-81E7C4BB9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29EE89-FF73-F482-C5F5-6BF70461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9754A0-9B4D-7FF2-E66F-4ECB2B83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CF3E22-958D-AF97-084D-4680EF82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200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68C3A2-C8E0-0063-5719-1218FAB38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2E67E86-315E-2692-3B12-62D1B4AFB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AB244F-3D78-FC10-E62D-2BEBC1150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C96445-9D62-D080-4DA2-9918F947F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711FE2-E6F4-EEFC-B368-9E4BA440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AA4AD0-83DD-C1CD-A48E-483ECF3C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49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6D05DE7-377F-A5EC-940F-30FACF83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DD7F96-6251-C803-596B-958ED82BB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746614-DA9C-78E5-0893-D28B08BE7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014C2-7EB5-44DB-8433-1A9005B4CB07}" type="datetimeFigureOut">
              <a:rPr lang="es-ES" smtClean="0"/>
              <a:t>08/09/2023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65029-8D79-B85D-F405-7FA0B9F44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EDD25A-39C6-0798-DB11-5785CCE06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9E9C2-19EA-4FE8-8ACF-6D9436F3F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2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">
            <a:extLst>
              <a:ext uri="{FF2B5EF4-FFF2-40B4-BE49-F238E27FC236}">
                <a16:creationId xmlns:a16="http://schemas.microsoft.com/office/drawing/2014/main" id="{6992E0BD-819F-478C-8FC7-97309F843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531" y="51207"/>
            <a:ext cx="1867311" cy="298770"/>
          </a:xfrm>
          <a:prstGeom prst="rect">
            <a:avLst/>
          </a:prstGeom>
        </p:spPr>
      </p:pic>
      <p:pic>
        <p:nvPicPr>
          <p:cNvPr id="33" name="Graphic 12">
            <a:extLst>
              <a:ext uri="{FF2B5EF4-FFF2-40B4-BE49-F238E27FC236}">
                <a16:creationId xmlns:a16="http://schemas.microsoft.com/office/drawing/2014/main" id="{01064F0F-707E-D33B-05DD-3811D11EB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4681" y="2221735"/>
            <a:ext cx="1134839" cy="1062785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30353CD0-61E7-069B-C6A5-2832AD3A7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61" y="3773593"/>
            <a:ext cx="2991619" cy="105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64266E5B-14F6-0F74-DE10-A87594DDFC9C}"/>
              </a:ext>
            </a:extLst>
          </p:cNvPr>
          <p:cNvSpPr txBox="1"/>
          <p:nvPr/>
        </p:nvSpPr>
        <p:spPr>
          <a:xfrm>
            <a:off x="2536398" y="5314407"/>
            <a:ext cx="741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a typeface="Helvetica Neue" panose="02000503000000020004" pitchFamily="2" charset="0"/>
                <a:cs typeface="Helvetica Neue" panose="02000503000000020004" pitchFamily="2" charset="0"/>
              </a:rPr>
              <a:t>2.2 To download some R Scripts </a:t>
            </a:r>
            <a:r>
              <a:rPr lang="en-US" sz="2400" dirty="0">
                <a:ea typeface="Helvetica Neue" panose="02000503000000020004" pitchFamily="2" charset="0"/>
                <a:cs typeface="Helvetica Neue" panose="02000503000000020004" pitchFamily="2" charset="0"/>
              </a:rPr>
              <a:t>(text file with commands)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4266E5B-14F6-0F74-DE10-A87594DDFC9C}"/>
              </a:ext>
            </a:extLst>
          </p:cNvPr>
          <p:cNvSpPr txBox="1"/>
          <p:nvPr/>
        </p:nvSpPr>
        <p:spPr>
          <a:xfrm>
            <a:off x="2536398" y="1427502"/>
            <a:ext cx="7064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a typeface="Helvetica Neue" panose="02000503000000020004" pitchFamily="2" charset="0"/>
                <a:cs typeface="Helvetica Neue" panose="02000503000000020004" pitchFamily="2" charset="0"/>
              </a:rPr>
              <a:t>2.1 To install  2 open-source and free </a:t>
            </a:r>
            <a:r>
              <a:rPr lang="en-US" sz="2400" b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softwares</a:t>
            </a:r>
            <a:r>
              <a:rPr lang="en-US" sz="2400" b="1" dirty="0"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  <a:endParaRPr lang="en-US" sz="24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03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C4605-E06E-476A-367B-33EB5133B8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4514" y="1672539"/>
            <a:ext cx="11862971" cy="3512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5E192E-7CD7-86AC-AB5F-08569B535D28}"/>
              </a:ext>
            </a:extLst>
          </p:cNvPr>
          <p:cNvSpPr txBox="1"/>
          <p:nvPr/>
        </p:nvSpPr>
        <p:spPr>
          <a:xfrm>
            <a:off x="1991017" y="144311"/>
            <a:ext cx="7357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Installation of </a:t>
            </a:r>
            <a:r>
              <a:rPr lang="en-US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XQuartz</a:t>
            </a:r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on macOS 10.9 and higher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38FE666-CD7A-5159-8D68-F412128DC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677" y1="18698" x2="55677" y2="18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8513" y="0"/>
            <a:ext cx="666353" cy="666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87E2B7-4140-0D52-86E6-9A406B316A04}"/>
              </a:ext>
            </a:extLst>
          </p:cNvPr>
          <p:cNvSpPr txBox="1"/>
          <p:nvPr/>
        </p:nvSpPr>
        <p:spPr>
          <a:xfrm>
            <a:off x="584918" y="922211"/>
            <a:ext cx="653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XQuartz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 available for free at: </a:t>
            </a:r>
            <a:r>
              <a:rPr lang="en-US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US" b="1" i="1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www.xquartz.org</a:t>
            </a:r>
            <a:r>
              <a:rPr lang="en-US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54CC2C-51D7-8368-5396-FEA6FFC21A4A}"/>
              </a:ext>
            </a:extLst>
          </p:cNvPr>
          <p:cNvCxnSpPr/>
          <p:nvPr/>
        </p:nvCxnSpPr>
        <p:spPr>
          <a:xfrm>
            <a:off x="8550715" y="3442138"/>
            <a:ext cx="13395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0">
            <a:extLst>
              <a:ext uri="{FF2B5EF4-FFF2-40B4-BE49-F238E27FC236}">
                <a16:creationId xmlns:a16="http://schemas.microsoft.com/office/drawing/2014/main" id="{B47E572C-18FF-27D7-C6EC-F18D31A26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7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8FCF52-EA53-A970-65AD-71EE621542AD}"/>
              </a:ext>
            </a:extLst>
          </p:cNvPr>
          <p:cNvSpPr txBox="1"/>
          <p:nvPr/>
        </p:nvSpPr>
        <p:spPr>
          <a:xfrm>
            <a:off x="1006173" y="3911802"/>
            <a:ext cx="10404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INSTALLATION of RStudio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353CD0-61E7-069B-C6A5-2832AD3A7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440" y="1493044"/>
            <a:ext cx="5506720" cy="19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E0C9FCBD-FD8A-27D3-9C29-565C47961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69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410302-73B7-AA41-2844-2C1714AC2F29}"/>
              </a:ext>
            </a:extLst>
          </p:cNvPr>
          <p:cNvSpPr txBox="1"/>
          <p:nvPr/>
        </p:nvSpPr>
        <p:spPr>
          <a:xfrm>
            <a:off x="3031524" y="-5074"/>
            <a:ext cx="612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RStudio Installation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66E5B-14F6-0F74-DE10-A87594DDFC9C}"/>
              </a:ext>
            </a:extLst>
          </p:cNvPr>
          <p:cNvSpPr txBox="1"/>
          <p:nvPr/>
        </p:nvSpPr>
        <p:spPr>
          <a:xfrm>
            <a:off x="1492469" y="1213749"/>
            <a:ext cx="962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RStudio is available for free at: </a:t>
            </a:r>
            <a:r>
              <a:rPr lang="en-US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US" b="1" i="1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www.rstudio.com</a:t>
            </a:r>
            <a:r>
              <a:rPr lang="en-US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/products/</a:t>
            </a:r>
            <a:r>
              <a:rPr lang="en-US" b="1" i="1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rstudio</a:t>
            </a:r>
            <a:r>
              <a:rPr lang="en-US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/download/</a:t>
            </a:r>
          </a:p>
        </p:txBody>
      </p:sp>
      <p:pic>
        <p:nvPicPr>
          <p:cNvPr id="3" name="Picture 30">
            <a:extLst>
              <a:ext uri="{FF2B5EF4-FFF2-40B4-BE49-F238E27FC236}">
                <a16:creationId xmlns:a16="http://schemas.microsoft.com/office/drawing/2014/main" id="{749F904A-D8AA-B3D5-A440-C65973A40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F717B43-3D7E-9138-F8CD-9399CDAED7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19" t="57199" r="25903" b="27014"/>
          <a:stretch/>
        </p:blipFill>
        <p:spPr>
          <a:xfrm>
            <a:off x="876299" y="2340240"/>
            <a:ext cx="10668000" cy="1631685"/>
          </a:xfrm>
          <a:prstGeom prst="rect">
            <a:avLst/>
          </a:prstGeom>
          <a:ln>
            <a:solidFill>
              <a:srgbClr val="4D8BF2"/>
            </a:solidFill>
          </a:ln>
        </p:spPr>
      </p:pic>
    </p:spTree>
    <p:extLst>
      <p:ext uri="{BB962C8B-B14F-4D97-AF65-F5344CB8AC3E}">
        <p14:creationId xmlns:p14="http://schemas.microsoft.com/office/powerpoint/2010/main" val="2024050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410302-73B7-AA41-2844-2C1714AC2F29}"/>
              </a:ext>
            </a:extLst>
          </p:cNvPr>
          <p:cNvSpPr txBox="1"/>
          <p:nvPr/>
        </p:nvSpPr>
        <p:spPr>
          <a:xfrm>
            <a:off x="1351866" y="208115"/>
            <a:ext cx="8370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RStudio Installation on  older Windows or MacOS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21F462-42CB-039C-4F49-FB322AFA8B34}"/>
              </a:ext>
            </a:extLst>
          </p:cNvPr>
          <p:cNvSpPr txBox="1"/>
          <p:nvPr/>
        </p:nvSpPr>
        <p:spPr>
          <a:xfrm>
            <a:off x="300469" y="844329"/>
            <a:ext cx="11803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RStudio is available for free at: </a:t>
            </a:r>
            <a:r>
              <a:rPr lang="en-US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US" b="1" i="1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www.rstudio.com</a:t>
            </a:r>
            <a:r>
              <a:rPr lang="en-US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/products/</a:t>
            </a:r>
            <a:r>
              <a:rPr lang="en-US" b="1" i="1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rstudio</a:t>
            </a:r>
            <a:r>
              <a:rPr lang="en-US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/older-versions/#2021093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F9E532-2946-B549-5B11-9E92011C6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7" r="13513" b="8343"/>
          <a:stretch/>
        </p:blipFill>
        <p:spPr>
          <a:xfrm>
            <a:off x="124520" y="1406220"/>
            <a:ext cx="5875284" cy="4897717"/>
          </a:xfrm>
          <a:prstGeom prst="rect">
            <a:avLst/>
          </a:prstGeom>
        </p:spPr>
      </p:pic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476A074C-954F-59C5-8142-8466A0E4D974}"/>
              </a:ext>
            </a:extLst>
          </p:cNvPr>
          <p:cNvSpPr/>
          <p:nvPr/>
        </p:nvSpPr>
        <p:spPr>
          <a:xfrm rot="5400000">
            <a:off x="2379204" y="5213130"/>
            <a:ext cx="840828" cy="26538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A30C4-D4BA-9255-30B6-6B29067D641D}"/>
              </a:ext>
            </a:extLst>
          </p:cNvPr>
          <p:cNvSpPr txBox="1"/>
          <p:nvPr/>
        </p:nvSpPr>
        <p:spPr>
          <a:xfrm>
            <a:off x="3062162" y="5159392"/>
            <a:ext cx="903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Scroll down</a:t>
            </a:r>
          </a:p>
        </p:txBody>
      </p:sp>
      <p:pic>
        <p:nvPicPr>
          <p:cNvPr id="11" name="Picture 1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D53EB6A-DC93-5BD6-ACA9-D69D1E5D2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85" t="28069" r="33619"/>
          <a:stretch/>
        </p:blipFill>
        <p:spPr>
          <a:xfrm>
            <a:off x="6762699" y="1841532"/>
            <a:ext cx="5304781" cy="4897717"/>
          </a:xfrm>
          <a:prstGeom prst="rect">
            <a:avLst/>
          </a:prstGeom>
        </p:spPr>
      </p:pic>
      <p:sp>
        <p:nvSpPr>
          <p:cNvPr id="14" name="Notched Right Arrow 13">
            <a:extLst>
              <a:ext uri="{FF2B5EF4-FFF2-40B4-BE49-F238E27FC236}">
                <a16:creationId xmlns:a16="http://schemas.microsoft.com/office/drawing/2014/main" id="{DCAFD656-A853-91B1-39FD-97B886045A8A}"/>
              </a:ext>
            </a:extLst>
          </p:cNvPr>
          <p:cNvSpPr/>
          <p:nvPr/>
        </p:nvSpPr>
        <p:spPr>
          <a:xfrm rot="5400000">
            <a:off x="9622759" y="1442692"/>
            <a:ext cx="464794" cy="26538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id="{04FF806D-4BF5-75E1-9E75-397B02B749C0}"/>
              </a:ext>
            </a:extLst>
          </p:cNvPr>
          <p:cNvSpPr/>
          <p:nvPr/>
        </p:nvSpPr>
        <p:spPr>
          <a:xfrm>
            <a:off x="10763668" y="5633544"/>
            <a:ext cx="464794" cy="26538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283562-41E7-E13C-1188-7B76337ECA8E}"/>
              </a:ext>
            </a:extLst>
          </p:cNvPr>
          <p:cNvSpPr txBox="1"/>
          <p:nvPr/>
        </p:nvSpPr>
        <p:spPr>
          <a:xfrm>
            <a:off x="7599473" y="5356545"/>
            <a:ext cx="3851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RStudio installation on </a:t>
            </a:r>
            <a:r>
              <a:rPr lang="en-US" sz="1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macOS 10.11 and higher</a:t>
            </a:r>
            <a:endParaRPr lang="en-US" sz="12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Picture 30">
            <a:extLst>
              <a:ext uri="{FF2B5EF4-FFF2-40B4-BE49-F238E27FC236}">
                <a16:creationId xmlns:a16="http://schemas.microsoft.com/office/drawing/2014/main" id="{F44E1FD1-ACEC-45BC-3804-F9F2AB336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5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8FCF52-EA53-A970-65AD-71EE621542AD}"/>
              </a:ext>
            </a:extLst>
          </p:cNvPr>
          <p:cNvSpPr txBox="1"/>
          <p:nvPr/>
        </p:nvSpPr>
        <p:spPr>
          <a:xfrm>
            <a:off x="822368" y="1913988"/>
            <a:ext cx="10404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INSTALLATION of 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ADCA51-954F-00E1-6812-ED855AF2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09" y="2990484"/>
            <a:ext cx="2328173" cy="18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B0345A00-0A44-BCBE-2BD1-39E2CBE43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70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65846C6-8B93-1E19-29CC-0E6B95811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7" r="3248" b="31553"/>
          <a:stretch/>
        </p:blipFill>
        <p:spPr>
          <a:xfrm>
            <a:off x="88414" y="1609344"/>
            <a:ext cx="12015172" cy="4237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10302-73B7-AA41-2844-2C1714AC2F29}"/>
              </a:ext>
            </a:extLst>
          </p:cNvPr>
          <p:cNvSpPr txBox="1"/>
          <p:nvPr/>
        </p:nvSpPr>
        <p:spPr>
          <a:xfrm>
            <a:off x="3731741" y="0"/>
            <a:ext cx="612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 Installation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66E5B-14F6-0F74-DE10-A87594DDFC9C}"/>
              </a:ext>
            </a:extLst>
          </p:cNvPr>
          <p:cNvSpPr txBox="1"/>
          <p:nvPr/>
        </p:nvSpPr>
        <p:spPr>
          <a:xfrm>
            <a:off x="882869" y="664514"/>
            <a:ext cx="653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 is available for free at: </a:t>
            </a:r>
            <a:r>
              <a:rPr lang="en-US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US" b="1" i="1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cran.r-project.org</a:t>
            </a:r>
            <a:endParaRPr lang="en-US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2F777AA-3A95-F71E-4853-A04899370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677" y1="18698" x2="55677" y2="18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8218" y="2158034"/>
            <a:ext cx="930112" cy="9301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437CFA6-A466-058D-7145-A3CA9E575ADE}"/>
              </a:ext>
            </a:extLst>
          </p:cNvPr>
          <p:cNvGrpSpPr>
            <a:grpSpLocks noChangeAspect="1"/>
          </p:cNvGrpSpPr>
          <p:nvPr/>
        </p:nvGrpSpPr>
        <p:grpSpPr>
          <a:xfrm>
            <a:off x="6997762" y="2341059"/>
            <a:ext cx="678008" cy="674809"/>
            <a:chOff x="1619001" y="3091543"/>
            <a:chExt cx="2058391" cy="204867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1ABF229-BE4C-9E0E-E425-A50589E9C36F}"/>
                </a:ext>
              </a:extLst>
            </p:cNvPr>
            <p:cNvSpPr/>
            <p:nvPr/>
          </p:nvSpPr>
          <p:spPr>
            <a:xfrm>
              <a:off x="2549236" y="3091543"/>
              <a:ext cx="1128156" cy="989610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156" h="989610">
                  <a:moveTo>
                    <a:pt x="3959" y="146462"/>
                  </a:moveTo>
                  <a:lnTo>
                    <a:pt x="1128156" y="0"/>
                  </a:lnTo>
                  <a:lnTo>
                    <a:pt x="1128156" y="981693"/>
                  </a:lnTo>
                  <a:lnTo>
                    <a:pt x="0" y="989610"/>
                  </a:lnTo>
                  <a:cubicBezTo>
                    <a:pt x="1320" y="708561"/>
                    <a:pt x="2639" y="427511"/>
                    <a:pt x="3959" y="146462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BDE74CC-F0B7-0347-FF39-C14B3CF796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9003" y="3253153"/>
              <a:ext cx="840912" cy="828000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156" h="989610">
                  <a:moveTo>
                    <a:pt x="3959" y="146462"/>
                  </a:moveTo>
                  <a:lnTo>
                    <a:pt x="1128156" y="0"/>
                  </a:lnTo>
                  <a:lnTo>
                    <a:pt x="1128156" y="981693"/>
                  </a:lnTo>
                  <a:lnTo>
                    <a:pt x="0" y="989610"/>
                  </a:lnTo>
                  <a:cubicBezTo>
                    <a:pt x="1320" y="708561"/>
                    <a:pt x="2639" y="427511"/>
                    <a:pt x="3959" y="146462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AF023E2-EB6B-1D00-0D88-4AF629345147}"/>
                </a:ext>
              </a:extLst>
            </p:cNvPr>
            <p:cNvSpPr/>
            <p:nvPr/>
          </p:nvSpPr>
          <p:spPr>
            <a:xfrm>
              <a:off x="2557153" y="4158528"/>
              <a:ext cx="1120239" cy="981693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  <a:gd name="connsiteX0" fmla="*/ 11876 w 1128156"/>
                <a:gd name="connsiteY0" fmla="*/ 7916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11876 w 1128156"/>
                <a:gd name="connsiteY4" fmla="*/ 7916 h 989610"/>
                <a:gd name="connsiteX0" fmla="*/ 3959 w 1120239"/>
                <a:gd name="connsiteY0" fmla="*/ 7916 h 981693"/>
                <a:gd name="connsiteX1" fmla="*/ 1120239 w 1120239"/>
                <a:gd name="connsiteY1" fmla="*/ 0 h 981693"/>
                <a:gd name="connsiteX2" fmla="*/ 1120239 w 1120239"/>
                <a:gd name="connsiteY2" fmla="*/ 981693 h 981693"/>
                <a:gd name="connsiteX3" fmla="*/ 0 w 1120239"/>
                <a:gd name="connsiteY3" fmla="*/ 858981 h 981693"/>
                <a:gd name="connsiteX4" fmla="*/ 3959 w 1120239"/>
                <a:gd name="connsiteY4" fmla="*/ 7916 h 98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239" h="981693">
                  <a:moveTo>
                    <a:pt x="3959" y="7916"/>
                  </a:moveTo>
                  <a:lnTo>
                    <a:pt x="1120239" y="0"/>
                  </a:lnTo>
                  <a:lnTo>
                    <a:pt x="1120239" y="981693"/>
                  </a:lnTo>
                  <a:lnTo>
                    <a:pt x="0" y="858981"/>
                  </a:lnTo>
                  <a:cubicBezTo>
                    <a:pt x="1320" y="577932"/>
                    <a:pt x="2639" y="288965"/>
                    <a:pt x="3959" y="7916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7793E06-D74A-1695-B302-3C704ADD8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9001" y="4158528"/>
              <a:ext cx="840913" cy="820238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  <a:gd name="connsiteX0" fmla="*/ 11876 w 1128156"/>
                <a:gd name="connsiteY0" fmla="*/ 7916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11876 w 1128156"/>
                <a:gd name="connsiteY4" fmla="*/ 7916 h 989610"/>
                <a:gd name="connsiteX0" fmla="*/ 3959 w 1120239"/>
                <a:gd name="connsiteY0" fmla="*/ 7916 h 981693"/>
                <a:gd name="connsiteX1" fmla="*/ 1120239 w 1120239"/>
                <a:gd name="connsiteY1" fmla="*/ 0 h 981693"/>
                <a:gd name="connsiteX2" fmla="*/ 1120239 w 1120239"/>
                <a:gd name="connsiteY2" fmla="*/ 981693 h 981693"/>
                <a:gd name="connsiteX3" fmla="*/ 0 w 1120239"/>
                <a:gd name="connsiteY3" fmla="*/ 858981 h 981693"/>
                <a:gd name="connsiteX4" fmla="*/ 3959 w 1120239"/>
                <a:gd name="connsiteY4" fmla="*/ 7916 h 98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239" h="981693">
                  <a:moveTo>
                    <a:pt x="3959" y="7916"/>
                  </a:moveTo>
                  <a:lnTo>
                    <a:pt x="1120239" y="0"/>
                  </a:lnTo>
                  <a:lnTo>
                    <a:pt x="1120239" y="981693"/>
                  </a:lnTo>
                  <a:lnTo>
                    <a:pt x="0" y="858981"/>
                  </a:lnTo>
                  <a:cubicBezTo>
                    <a:pt x="1320" y="577932"/>
                    <a:pt x="2639" y="288965"/>
                    <a:pt x="3959" y="7916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9E782B-CABA-F71F-5D17-79D09D615D3B}"/>
              </a:ext>
            </a:extLst>
          </p:cNvPr>
          <p:cNvCxnSpPr>
            <a:cxnSpLocks/>
          </p:cNvCxnSpPr>
          <p:nvPr/>
        </p:nvCxnSpPr>
        <p:spPr>
          <a:xfrm flipV="1">
            <a:off x="2940995" y="2678464"/>
            <a:ext cx="850124" cy="93761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12BAF0-6662-AA0C-D995-B3B6564E0C4A}"/>
              </a:ext>
            </a:extLst>
          </p:cNvPr>
          <p:cNvCxnSpPr>
            <a:cxnSpLocks/>
          </p:cNvCxnSpPr>
          <p:nvPr/>
        </p:nvCxnSpPr>
        <p:spPr>
          <a:xfrm flipH="1">
            <a:off x="5146535" y="2678464"/>
            <a:ext cx="1760017" cy="149135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0">
            <a:extLst>
              <a:ext uri="{FF2B5EF4-FFF2-40B4-BE49-F238E27FC236}">
                <a16:creationId xmlns:a16="http://schemas.microsoft.com/office/drawing/2014/main" id="{78CB703C-2772-329C-9109-85FB2EAE8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3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8FCF52-EA53-A970-65AD-71EE621542AD}"/>
              </a:ext>
            </a:extLst>
          </p:cNvPr>
          <p:cNvSpPr txBox="1"/>
          <p:nvPr/>
        </p:nvSpPr>
        <p:spPr>
          <a:xfrm>
            <a:off x="633017" y="4495800"/>
            <a:ext cx="10404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INSTALLATION of R on Windows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DE6B9E-DD9C-9EC2-F313-D86E91CD8E94}"/>
              </a:ext>
            </a:extLst>
          </p:cNvPr>
          <p:cNvGrpSpPr>
            <a:grpSpLocks noChangeAspect="1"/>
          </p:cNvGrpSpPr>
          <p:nvPr/>
        </p:nvGrpSpPr>
        <p:grpSpPr>
          <a:xfrm>
            <a:off x="4887967" y="1619316"/>
            <a:ext cx="2377965" cy="2366745"/>
            <a:chOff x="1619001" y="3091543"/>
            <a:chExt cx="2058391" cy="2048678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08EC05C-7FCE-5989-6E6F-CD162292C0DD}"/>
                </a:ext>
              </a:extLst>
            </p:cNvPr>
            <p:cNvSpPr/>
            <p:nvPr/>
          </p:nvSpPr>
          <p:spPr>
            <a:xfrm>
              <a:off x="2549236" y="3091543"/>
              <a:ext cx="1128156" cy="989610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156" h="989610">
                  <a:moveTo>
                    <a:pt x="3959" y="146462"/>
                  </a:moveTo>
                  <a:lnTo>
                    <a:pt x="1128156" y="0"/>
                  </a:lnTo>
                  <a:lnTo>
                    <a:pt x="1128156" y="981693"/>
                  </a:lnTo>
                  <a:lnTo>
                    <a:pt x="0" y="989610"/>
                  </a:lnTo>
                  <a:cubicBezTo>
                    <a:pt x="1320" y="708561"/>
                    <a:pt x="2639" y="427511"/>
                    <a:pt x="3959" y="146462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0EA579C-EF6F-AE98-754E-301CBEFF8C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9003" y="3253153"/>
              <a:ext cx="840912" cy="828000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156" h="989610">
                  <a:moveTo>
                    <a:pt x="3959" y="146462"/>
                  </a:moveTo>
                  <a:lnTo>
                    <a:pt x="1128156" y="0"/>
                  </a:lnTo>
                  <a:lnTo>
                    <a:pt x="1128156" y="981693"/>
                  </a:lnTo>
                  <a:lnTo>
                    <a:pt x="0" y="989610"/>
                  </a:lnTo>
                  <a:cubicBezTo>
                    <a:pt x="1320" y="708561"/>
                    <a:pt x="2639" y="427511"/>
                    <a:pt x="3959" y="146462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71A7F0-4589-0AEC-FD86-722DE50DA9C1}"/>
                </a:ext>
              </a:extLst>
            </p:cNvPr>
            <p:cNvSpPr/>
            <p:nvPr/>
          </p:nvSpPr>
          <p:spPr>
            <a:xfrm>
              <a:off x="2557153" y="4158528"/>
              <a:ext cx="1120239" cy="981693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  <a:gd name="connsiteX0" fmla="*/ 11876 w 1128156"/>
                <a:gd name="connsiteY0" fmla="*/ 7916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11876 w 1128156"/>
                <a:gd name="connsiteY4" fmla="*/ 7916 h 989610"/>
                <a:gd name="connsiteX0" fmla="*/ 3959 w 1120239"/>
                <a:gd name="connsiteY0" fmla="*/ 7916 h 981693"/>
                <a:gd name="connsiteX1" fmla="*/ 1120239 w 1120239"/>
                <a:gd name="connsiteY1" fmla="*/ 0 h 981693"/>
                <a:gd name="connsiteX2" fmla="*/ 1120239 w 1120239"/>
                <a:gd name="connsiteY2" fmla="*/ 981693 h 981693"/>
                <a:gd name="connsiteX3" fmla="*/ 0 w 1120239"/>
                <a:gd name="connsiteY3" fmla="*/ 858981 h 981693"/>
                <a:gd name="connsiteX4" fmla="*/ 3959 w 1120239"/>
                <a:gd name="connsiteY4" fmla="*/ 7916 h 98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239" h="981693">
                  <a:moveTo>
                    <a:pt x="3959" y="7916"/>
                  </a:moveTo>
                  <a:lnTo>
                    <a:pt x="1120239" y="0"/>
                  </a:lnTo>
                  <a:lnTo>
                    <a:pt x="1120239" y="981693"/>
                  </a:lnTo>
                  <a:lnTo>
                    <a:pt x="0" y="858981"/>
                  </a:lnTo>
                  <a:cubicBezTo>
                    <a:pt x="1320" y="577932"/>
                    <a:pt x="2639" y="288965"/>
                    <a:pt x="3959" y="7916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A4C8F1B-61E1-13E5-B751-4468169D21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9001" y="4158528"/>
              <a:ext cx="840913" cy="820238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  <a:gd name="connsiteX0" fmla="*/ 11876 w 1128156"/>
                <a:gd name="connsiteY0" fmla="*/ 7916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11876 w 1128156"/>
                <a:gd name="connsiteY4" fmla="*/ 7916 h 989610"/>
                <a:gd name="connsiteX0" fmla="*/ 3959 w 1120239"/>
                <a:gd name="connsiteY0" fmla="*/ 7916 h 981693"/>
                <a:gd name="connsiteX1" fmla="*/ 1120239 w 1120239"/>
                <a:gd name="connsiteY1" fmla="*/ 0 h 981693"/>
                <a:gd name="connsiteX2" fmla="*/ 1120239 w 1120239"/>
                <a:gd name="connsiteY2" fmla="*/ 981693 h 981693"/>
                <a:gd name="connsiteX3" fmla="*/ 0 w 1120239"/>
                <a:gd name="connsiteY3" fmla="*/ 858981 h 981693"/>
                <a:gd name="connsiteX4" fmla="*/ 3959 w 1120239"/>
                <a:gd name="connsiteY4" fmla="*/ 7916 h 98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239" h="981693">
                  <a:moveTo>
                    <a:pt x="3959" y="7916"/>
                  </a:moveTo>
                  <a:lnTo>
                    <a:pt x="1120239" y="0"/>
                  </a:lnTo>
                  <a:lnTo>
                    <a:pt x="1120239" y="981693"/>
                  </a:lnTo>
                  <a:lnTo>
                    <a:pt x="0" y="858981"/>
                  </a:lnTo>
                  <a:cubicBezTo>
                    <a:pt x="1320" y="577932"/>
                    <a:pt x="2639" y="288965"/>
                    <a:pt x="3959" y="7916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30">
            <a:extLst>
              <a:ext uri="{FF2B5EF4-FFF2-40B4-BE49-F238E27FC236}">
                <a16:creationId xmlns:a16="http://schemas.microsoft.com/office/drawing/2014/main" id="{58591CE2-B160-26E2-E44A-9A9A541EB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C4605-E06E-476A-367B-33EB5133B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642"/>
          <a:stretch/>
        </p:blipFill>
        <p:spPr>
          <a:xfrm>
            <a:off x="164514" y="784895"/>
            <a:ext cx="9554839" cy="1814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5E192E-7CD7-86AC-AB5F-08569B535D28}"/>
              </a:ext>
            </a:extLst>
          </p:cNvPr>
          <p:cNvSpPr txBox="1"/>
          <p:nvPr/>
        </p:nvSpPr>
        <p:spPr>
          <a:xfrm>
            <a:off x="2292604" y="79551"/>
            <a:ext cx="612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 Installation on Windows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E5B335-2394-502B-0D8A-29ABC683E4AD}"/>
              </a:ext>
            </a:extLst>
          </p:cNvPr>
          <p:cNvGrpSpPr>
            <a:grpSpLocks noChangeAspect="1"/>
          </p:cNvGrpSpPr>
          <p:nvPr/>
        </p:nvGrpSpPr>
        <p:grpSpPr>
          <a:xfrm>
            <a:off x="7688560" y="79551"/>
            <a:ext cx="470095" cy="467877"/>
            <a:chOff x="1619001" y="3091543"/>
            <a:chExt cx="2058391" cy="204867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3A6066F-C63C-DC4A-5081-97C1FBBFB85D}"/>
                </a:ext>
              </a:extLst>
            </p:cNvPr>
            <p:cNvSpPr/>
            <p:nvPr/>
          </p:nvSpPr>
          <p:spPr>
            <a:xfrm>
              <a:off x="2549236" y="3091543"/>
              <a:ext cx="1128156" cy="989610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156" h="989610">
                  <a:moveTo>
                    <a:pt x="3959" y="146462"/>
                  </a:moveTo>
                  <a:lnTo>
                    <a:pt x="1128156" y="0"/>
                  </a:lnTo>
                  <a:lnTo>
                    <a:pt x="1128156" y="981693"/>
                  </a:lnTo>
                  <a:lnTo>
                    <a:pt x="0" y="989610"/>
                  </a:lnTo>
                  <a:cubicBezTo>
                    <a:pt x="1320" y="708561"/>
                    <a:pt x="2639" y="427511"/>
                    <a:pt x="3959" y="146462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857CC6B-5BD8-EE2D-79AD-28DFA922AE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9003" y="3253153"/>
              <a:ext cx="840912" cy="828000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156" h="989610">
                  <a:moveTo>
                    <a:pt x="3959" y="146462"/>
                  </a:moveTo>
                  <a:lnTo>
                    <a:pt x="1128156" y="0"/>
                  </a:lnTo>
                  <a:lnTo>
                    <a:pt x="1128156" y="981693"/>
                  </a:lnTo>
                  <a:lnTo>
                    <a:pt x="0" y="989610"/>
                  </a:lnTo>
                  <a:cubicBezTo>
                    <a:pt x="1320" y="708561"/>
                    <a:pt x="2639" y="427511"/>
                    <a:pt x="3959" y="146462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F3FA50-9043-13F5-09C9-B76A47E703DD}"/>
                </a:ext>
              </a:extLst>
            </p:cNvPr>
            <p:cNvSpPr/>
            <p:nvPr/>
          </p:nvSpPr>
          <p:spPr>
            <a:xfrm>
              <a:off x="2557153" y="4158528"/>
              <a:ext cx="1120239" cy="981693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  <a:gd name="connsiteX0" fmla="*/ 11876 w 1128156"/>
                <a:gd name="connsiteY0" fmla="*/ 7916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11876 w 1128156"/>
                <a:gd name="connsiteY4" fmla="*/ 7916 h 989610"/>
                <a:gd name="connsiteX0" fmla="*/ 3959 w 1120239"/>
                <a:gd name="connsiteY0" fmla="*/ 7916 h 981693"/>
                <a:gd name="connsiteX1" fmla="*/ 1120239 w 1120239"/>
                <a:gd name="connsiteY1" fmla="*/ 0 h 981693"/>
                <a:gd name="connsiteX2" fmla="*/ 1120239 w 1120239"/>
                <a:gd name="connsiteY2" fmla="*/ 981693 h 981693"/>
                <a:gd name="connsiteX3" fmla="*/ 0 w 1120239"/>
                <a:gd name="connsiteY3" fmla="*/ 858981 h 981693"/>
                <a:gd name="connsiteX4" fmla="*/ 3959 w 1120239"/>
                <a:gd name="connsiteY4" fmla="*/ 7916 h 98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239" h="981693">
                  <a:moveTo>
                    <a:pt x="3959" y="7916"/>
                  </a:moveTo>
                  <a:lnTo>
                    <a:pt x="1120239" y="0"/>
                  </a:lnTo>
                  <a:lnTo>
                    <a:pt x="1120239" y="981693"/>
                  </a:lnTo>
                  <a:lnTo>
                    <a:pt x="0" y="858981"/>
                  </a:lnTo>
                  <a:cubicBezTo>
                    <a:pt x="1320" y="577932"/>
                    <a:pt x="2639" y="288965"/>
                    <a:pt x="3959" y="7916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4C9E2FB-15C6-1FD7-20CB-057737271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19001" y="4158528"/>
              <a:ext cx="840913" cy="820238"/>
            </a:xfrm>
            <a:custGeom>
              <a:avLst/>
              <a:gdLst>
                <a:gd name="connsiteX0" fmla="*/ 3959 w 1128156"/>
                <a:gd name="connsiteY0" fmla="*/ 146462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3959 w 1128156"/>
                <a:gd name="connsiteY4" fmla="*/ 146462 h 989610"/>
                <a:gd name="connsiteX0" fmla="*/ 11876 w 1128156"/>
                <a:gd name="connsiteY0" fmla="*/ 7916 h 989610"/>
                <a:gd name="connsiteX1" fmla="*/ 1128156 w 1128156"/>
                <a:gd name="connsiteY1" fmla="*/ 0 h 989610"/>
                <a:gd name="connsiteX2" fmla="*/ 1128156 w 1128156"/>
                <a:gd name="connsiteY2" fmla="*/ 981693 h 989610"/>
                <a:gd name="connsiteX3" fmla="*/ 0 w 1128156"/>
                <a:gd name="connsiteY3" fmla="*/ 989610 h 989610"/>
                <a:gd name="connsiteX4" fmla="*/ 11876 w 1128156"/>
                <a:gd name="connsiteY4" fmla="*/ 7916 h 989610"/>
                <a:gd name="connsiteX0" fmla="*/ 3959 w 1120239"/>
                <a:gd name="connsiteY0" fmla="*/ 7916 h 981693"/>
                <a:gd name="connsiteX1" fmla="*/ 1120239 w 1120239"/>
                <a:gd name="connsiteY1" fmla="*/ 0 h 981693"/>
                <a:gd name="connsiteX2" fmla="*/ 1120239 w 1120239"/>
                <a:gd name="connsiteY2" fmla="*/ 981693 h 981693"/>
                <a:gd name="connsiteX3" fmla="*/ 0 w 1120239"/>
                <a:gd name="connsiteY3" fmla="*/ 858981 h 981693"/>
                <a:gd name="connsiteX4" fmla="*/ 3959 w 1120239"/>
                <a:gd name="connsiteY4" fmla="*/ 7916 h 98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239" h="981693">
                  <a:moveTo>
                    <a:pt x="3959" y="7916"/>
                  </a:moveTo>
                  <a:lnTo>
                    <a:pt x="1120239" y="0"/>
                  </a:lnTo>
                  <a:lnTo>
                    <a:pt x="1120239" y="981693"/>
                  </a:lnTo>
                  <a:lnTo>
                    <a:pt x="0" y="858981"/>
                  </a:lnTo>
                  <a:cubicBezTo>
                    <a:pt x="1320" y="577932"/>
                    <a:pt x="2639" y="288965"/>
                    <a:pt x="3959" y="7916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Left Arrow 1">
            <a:extLst>
              <a:ext uri="{FF2B5EF4-FFF2-40B4-BE49-F238E27FC236}">
                <a16:creationId xmlns:a16="http://schemas.microsoft.com/office/drawing/2014/main" id="{16D2233A-74C6-A4BF-9207-DE826CBFBED0}"/>
              </a:ext>
            </a:extLst>
          </p:cNvPr>
          <p:cNvSpPr/>
          <p:nvPr/>
        </p:nvSpPr>
        <p:spPr>
          <a:xfrm>
            <a:off x="7784583" y="1253448"/>
            <a:ext cx="513708" cy="24658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DBCCEE3-B7A1-BA0E-0A42-6C309C6AC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14" y="3171317"/>
            <a:ext cx="9899396" cy="3363454"/>
          </a:xfrm>
          <a:prstGeom prst="rect">
            <a:avLst/>
          </a:prstGeom>
        </p:spPr>
      </p:pic>
      <p:sp>
        <p:nvSpPr>
          <p:cNvPr id="15" name="Left Arrow 14">
            <a:extLst>
              <a:ext uri="{FF2B5EF4-FFF2-40B4-BE49-F238E27FC236}">
                <a16:creationId xmlns:a16="http://schemas.microsoft.com/office/drawing/2014/main" id="{47D218DD-18CE-B4AE-16F1-FF45FA1F0387}"/>
              </a:ext>
            </a:extLst>
          </p:cNvPr>
          <p:cNvSpPr/>
          <p:nvPr/>
        </p:nvSpPr>
        <p:spPr>
          <a:xfrm flipH="1">
            <a:off x="1778896" y="3532599"/>
            <a:ext cx="513708" cy="24658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otched Right Arrow 15">
            <a:extLst>
              <a:ext uri="{FF2B5EF4-FFF2-40B4-BE49-F238E27FC236}">
                <a16:creationId xmlns:a16="http://schemas.microsoft.com/office/drawing/2014/main" id="{858F05E4-28C8-9F8D-7F99-106F9AF3C9E3}"/>
              </a:ext>
            </a:extLst>
          </p:cNvPr>
          <p:cNvSpPr/>
          <p:nvPr/>
        </p:nvSpPr>
        <p:spPr>
          <a:xfrm rot="5400000">
            <a:off x="5385370" y="2751934"/>
            <a:ext cx="434623" cy="26681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A4A13C-D349-3363-DD7B-80A0D9A5B9A0}"/>
              </a:ext>
            </a:extLst>
          </p:cNvPr>
          <p:cNvSpPr txBox="1"/>
          <p:nvPr/>
        </p:nvSpPr>
        <p:spPr>
          <a:xfrm>
            <a:off x="4341779" y="2721486"/>
            <a:ext cx="1544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Next page</a:t>
            </a:r>
            <a:endParaRPr lang="en-US" sz="12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C36D43-774E-B960-2A9A-821C2994C059}"/>
              </a:ext>
            </a:extLst>
          </p:cNvPr>
          <p:cNvSpPr/>
          <p:nvPr/>
        </p:nvSpPr>
        <p:spPr>
          <a:xfrm>
            <a:off x="8558374" y="1253448"/>
            <a:ext cx="226031" cy="246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F6B43B0-7758-13A7-E4E9-F8B4F4828329}"/>
              </a:ext>
            </a:extLst>
          </p:cNvPr>
          <p:cNvSpPr/>
          <p:nvPr/>
        </p:nvSpPr>
        <p:spPr>
          <a:xfrm>
            <a:off x="1429574" y="3519756"/>
            <a:ext cx="226031" cy="246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EEB79D47-F7BB-BE09-B496-39D77C967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4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8FCF52-EA53-A970-65AD-71EE621542AD}"/>
              </a:ext>
            </a:extLst>
          </p:cNvPr>
          <p:cNvSpPr txBox="1"/>
          <p:nvPr/>
        </p:nvSpPr>
        <p:spPr>
          <a:xfrm>
            <a:off x="756842" y="3990975"/>
            <a:ext cx="10404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INSTALLATION of R on MacOS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92DD511-97D3-87A2-8518-1960F4AF7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677" y1="18698" x2="55677" y2="18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3921" y="1458456"/>
            <a:ext cx="2532519" cy="2532519"/>
          </a:xfrm>
          <a:prstGeom prst="rect">
            <a:avLst/>
          </a:prstGeom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32F0A845-9BB8-408A-7946-C61AD6D98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32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C02EE-DB58-87D7-F23E-D210310F94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0" r="1400"/>
          <a:stretch/>
        </p:blipFill>
        <p:spPr>
          <a:xfrm>
            <a:off x="191783" y="2243419"/>
            <a:ext cx="2044557" cy="23711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77399E0-285F-8BE0-EB6F-1707F79FEA4E}"/>
              </a:ext>
            </a:extLst>
          </p:cNvPr>
          <p:cNvGrpSpPr/>
          <p:nvPr/>
        </p:nvGrpSpPr>
        <p:grpSpPr>
          <a:xfrm>
            <a:off x="2763747" y="1135234"/>
            <a:ext cx="4845978" cy="2427273"/>
            <a:chOff x="2982930" y="1001727"/>
            <a:chExt cx="5657636" cy="29848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2415B0-97CF-B22C-91BC-321CC1F48BA5}"/>
                </a:ext>
              </a:extLst>
            </p:cNvPr>
            <p:cNvGrpSpPr/>
            <p:nvPr/>
          </p:nvGrpSpPr>
          <p:grpSpPr>
            <a:xfrm>
              <a:off x="2982930" y="1001727"/>
              <a:ext cx="5657636" cy="2984891"/>
              <a:chOff x="2982930" y="1001727"/>
              <a:chExt cx="5657636" cy="2984891"/>
            </a:xfrm>
          </p:grpSpPr>
          <p:pic>
            <p:nvPicPr>
              <p:cNvPr id="6" name="Picture 5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585ECF13-CD77-2D05-F065-3E8028F05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82930" y="1001727"/>
                <a:ext cx="5657636" cy="2984891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05AFD21-CAF5-2A62-3460-20CA82857E14}"/>
                  </a:ext>
                </a:extLst>
              </p:cNvPr>
              <p:cNvSpPr/>
              <p:nvPr/>
            </p:nvSpPr>
            <p:spPr>
              <a:xfrm>
                <a:off x="6267236" y="3092521"/>
                <a:ext cx="904126" cy="113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277F0C-7531-D930-FD6E-041E9D807F5D}"/>
                </a:ext>
              </a:extLst>
            </p:cNvPr>
            <p:cNvSpPr/>
            <p:nvPr/>
          </p:nvSpPr>
          <p:spPr>
            <a:xfrm>
              <a:off x="5352836" y="2494172"/>
              <a:ext cx="1078786" cy="19765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ED991BE-134C-1205-E9CD-3D243F653328}"/>
              </a:ext>
            </a:extLst>
          </p:cNvPr>
          <p:cNvSpPr txBox="1"/>
          <p:nvPr/>
        </p:nvSpPr>
        <p:spPr>
          <a:xfrm>
            <a:off x="8250148" y="5185139"/>
            <a:ext cx="333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macOS Intel 64-bit CPU </a:t>
            </a:r>
            <a:endParaRPr lang="en-US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D7BB81-908E-5706-2E8F-01CDF3549901}"/>
              </a:ext>
            </a:extLst>
          </p:cNvPr>
          <p:cNvGrpSpPr/>
          <p:nvPr/>
        </p:nvGrpSpPr>
        <p:grpSpPr>
          <a:xfrm>
            <a:off x="2791144" y="3837804"/>
            <a:ext cx="4810163" cy="2651009"/>
            <a:chOff x="2791144" y="3406293"/>
            <a:chExt cx="4810163" cy="26510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CFF85E9-7DFC-790E-2BC1-27E5CB81A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791144" y="3406293"/>
              <a:ext cx="4810163" cy="265100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52B23CD-9653-D312-35B9-64E26C7691C4}"/>
                </a:ext>
              </a:extLst>
            </p:cNvPr>
            <p:cNvSpPr/>
            <p:nvPr/>
          </p:nvSpPr>
          <p:spPr>
            <a:xfrm>
              <a:off x="5576879" y="5317769"/>
              <a:ext cx="774418" cy="91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55D1E3-093B-5703-8D65-06B7023E05B7}"/>
                </a:ext>
              </a:extLst>
            </p:cNvPr>
            <p:cNvSpPr/>
            <p:nvPr/>
          </p:nvSpPr>
          <p:spPr>
            <a:xfrm>
              <a:off x="4793661" y="4632397"/>
              <a:ext cx="1935912" cy="1988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340CFF6-F389-17FB-B060-06CFEE3586E2}"/>
              </a:ext>
            </a:extLst>
          </p:cNvPr>
          <p:cNvSpPr txBox="1"/>
          <p:nvPr/>
        </p:nvSpPr>
        <p:spPr>
          <a:xfrm>
            <a:off x="8250147" y="2340099"/>
            <a:ext cx="333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macOS Apple M1 CPU </a:t>
            </a:r>
            <a:endParaRPr lang="en-US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866C8-AF0E-F081-17BC-F532555EA5E3}"/>
              </a:ext>
            </a:extLst>
          </p:cNvPr>
          <p:cNvSpPr txBox="1"/>
          <p:nvPr/>
        </p:nvSpPr>
        <p:spPr>
          <a:xfrm>
            <a:off x="2330704" y="138354"/>
            <a:ext cx="612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Which CPU is on my Mac?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952CAB9-E084-F921-7EA5-0D282077B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5677" y1="18698" x2="55677" y2="18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3794" y="-23950"/>
            <a:ext cx="666353" cy="66635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1CA77FEB-0C18-9E8D-3BA5-6F7B2BD53880}"/>
              </a:ext>
            </a:extLst>
          </p:cNvPr>
          <p:cNvSpPr/>
          <p:nvPr/>
        </p:nvSpPr>
        <p:spPr>
          <a:xfrm>
            <a:off x="606176" y="1633591"/>
            <a:ext cx="226031" cy="246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7FCCF5-D133-D373-77F2-929E2459ABE3}"/>
              </a:ext>
            </a:extLst>
          </p:cNvPr>
          <p:cNvSpPr/>
          <p:nvPr/>
        </p:nvSpPr>
        <p:spPr>
          <a:xfrm>
            <a:off x="2010309" y="1691924"/>
            <a:ext cx="226031" cy="246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3E2FFB4-C864-9D6F-AF1E-179C702C205A}"/>
              </a:ext>
            </a:extLst>
          </p:cNvPr>
          <p:cNvCxnSpPr>
            <a:cxnSpLocks/>
          </p:cNvCxnSpPr>
          <p:nvPr/>
        </p:nvCxnSpPr>
        <p:spPr>
          <a:xfrm flipH="1">
            <a:off x="328773" y="1880171"/>
            <a:ext cx="277403" cy="363246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EF2EC2-F782-0478-A392-A377E96F848B}"/>
              </a:ext>
            </a:extLst>
          </p:cNvPr>
          <p:cNvCxnSpPr>
            <a:cxnSpLocks/>
          </p:cNvCxnSpPr>
          <p:nvPr/>
        </p:nvCxnSpPr>
        <p:spPr>
          <a:xfrm flipH="1">
            <a:off x="1227517" y="1937834"/>
            <a:ext cx="662928" cy="618295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0">
            <a:extLst>
              <a:ext uri="{FF2B5EF4-FFF2-40B4-BE49-F238E27FC236}">
                <a16:creationId xmlns:a16="http://schemas.microsoft.com/office/drawing/2014/main" id="{54AB451E-E4C4-7667-A6F7-E8108821B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31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71C4605-E06E-476A-367B-33EB5133B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14" y="874185"/>
            <a:ext cx="11862971" cy="5109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5E192E-7CD7-86AC-AB5F-08569B535D28}"/>
              </a:ext>
            </a:extLst>
          </p:cNvPr>
          <p:cNvSpPr txBox="1"/>
          <p:nvPr/>
        </p:nvSpPr>
        <p:spPr>
          <a:xfrm>
            <a:off x="2019335" y="161063"/>
            <a:ext cx="769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 Installation on </a:t>
            </a:r>
            <a:r>
              <a:rPr lang="en-US" sz="2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macOS 10.13 and higher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38FE666-CD7A-5159-8D68-F412128DC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677" y1="18698" x2="55677" y2="18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5206" y="0"/>
            <a:ext cx="666353" cy="666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A3E1D4-F016-16CB-4D45-A56460BC8175}"/>
              </a:ext>
            </a:extLst>
          </p:cNvPr>
          <p:cNvSpPr txBox="1"/>
          <p:nvPr/>
        </p:nvSpPr>
        <p:spPr>
          <a:xfrm>
            <a:off x="-133564" y="3633745"/>
            <a:ext cx="3339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 installation on </a:t>
            </a:r>
            <a:r>
              <a:rPr lang="en-US" sz="1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macOS Intel 64-bit CPU </a:t>
            </a:r>
            <a:endParaRPr lang="en-US" sz="12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AAFD9-ED60-573F-76E2-825BC5A8FE6C}"/>
              </a:ext>
            </a:extLst>
          </p:cNvPr>
          <p:cNvSpPr txBox="1"/>
          <p:nvPr/>
        </p:nvSpPr>
        <p:spPr>
          <a:xfrm>
            <a:off x="-133564" y="5224527"/>
            <a:ext cx="3339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 installation on </a:t>
            </a:r>
            <a:r>
              <a:rPr lang="en-US" sz="1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macOS Apple M1 CPU </a:t>
            </a:r>
            <a:endParaRPr lang="en-US" sz="12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Picture 30">
            <a:extLst>
              <a:ext uri="{FF2B5EF4-FFF2-40B4-BE49-F238E27FC236}">
                <a16:creationId xmlns:a16="http://schemas.microsoft.com/office/drawing/2014/main" id="{5DF8A003-0580-6D9B-B838-3F99C3CE9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38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5E192E-7CD7-86AC-AB5F-08569B535D28}"/>
              </a:ext>
            </a:extLst>
          </p:cNvPr>
          <p:cNvSpPr txBox="1"/>
          <p:nvPr/>
        </p:nvSpPr>
        <p:spPr>
          <a:xfrm>
            <a:off x="2037388" y="149669"/>
            <a:ext cx="769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 Installation on older macOS X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38FE666-CD7A-5159-8D68-F412128DC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677" y1="18698" x2="55677" y2="18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9596" y="-32476"/>
            <a:ext cx="666353" cy="666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AAFD9-ED60-573F-76E2-825BC5A8FE6C}"/>
              </a:ext>
            </a:extLst>
          </p:cNvPr>
          <p:cNvSpPr txBox="1"/>
          <p:nvPr/>
        </p:nvSpPr>
        <p:spPr>
          <a:xfrm>
            <a:off x="3433978" y="1398431"/>
            <a:ext cx="3339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 installation on </a:t>
            </a:r>
            <a:r>
              <a:rPr lang="en-US" sz="1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macOS 10.11 and higher</a:t>
            </a:r>
            <a:endParaRPr lang="en-US" sz="12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4C3EAE-615A-3896-709C-6337766A6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10"/>
          <a:stretch/>
        </p:blipFill>
        <p:spPr>
          <a:xfrm>
            <a:off x="94877" y="1624404"/>
            <a:ext cx="11861800" cy="4487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DF86EB-BB9E-D51D-5C64-FC711E3EFF3F}"/>
              </a:ext>
            </a:extLst>
          </p:cNvPr>
          <p:cNvSpPr txBox="1"/>
          <p:nvPr/>
        </p:nvSpPr>
        <p:spPr>
          <a:xfrm>
            <a:off x="3433978" y="2469186"/>
            <a:ext cx="3339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 installation on </a:t>
            </a:r>
            <a:r>
              <a:rPr lang="en-US" sz="1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macOS 10.9 and higher</a:t>
            </a:r>
            <a:endParaRPr lang="en-US" sz="12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217E84-1F40-1974-D085-50E2056D01C7}"/>
              </a:ext>
            </a:extLst>
          </p:cNvPr>
          <p:cNvSpPr txBox="1"/>
          <p:nvPr/>
        </p:nvSpPr>
        <p:spPr>
          <a:xfrm>
            <a:off x="3433978" y="4247779"/>
            <a:ext cx="3339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 installation on </a:t>
            </a:r>
            <a:r>
              <a:rPr lang="en-US" sz="12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macOS 10.6 and higher</a:t>
            </a:r>
            <a:endParaRPr lang="en-US" sz="1200" b="1" i="1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1C6319-089A-B92C-3EE6-E10B0FE96C29}"/>
              </a:ext>
            </a:extLst>
          </p:cNvPr>
          <p:cNvCxnSpPr/>
          <p:nvPr/>
        </p:nvCxnSpPr>
        <p:spPr>
          <a:xfrm flipH="1">
            <a:off x="1656678" y="1579890"/>
            <a:ext cx="1777300" cy="211797"/>
          </a:xfrm>
          <a:prstGeom prst="straightConnector1">
            <a:avLst/>
          </a:prstGeom>
          <a:ln w="158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BFD60A-5A5E-2425-1482-479C6B9E2F79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130685" y="2607686"/>
            <a:ext cx="2303293" cy="217487"/>
          </a:xfrm>
          <a:prstGeom prst="straightConnector1">
            <a:avLst/>
          </a:prstGeom>
          <a:ln w="158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14F5AC-2241-21DA-C4FB-ED1EB697F9E1}"/>
              </a:ext>
            </a:extLst>
          </p:cNvPr>
          <p:cNvCxnSpPr>
            <a:cxnSpLocks/>
          </p:cNvCxnSpPr>
          <p:nvPr/>
        </p:nvCxnSpPr>
        <p:spPr>
          <a:xfrm flipH="1">
            <a:off x="1839558" y="4389649"/>
            <a:ext cx="1725305" cy="257655"/>
          </a:xfrm>
          <a:prstGeom prst="straightConnector1">
            <a:avLst/>
          </a:prstGeom>
          <a:ln w="158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0">
            <a:extLst>
              <a:ext uri="{FF2B5EF4-FFF2-40B4-BE49-F238E27FC236}">
                <a16:creationId xmlns:a16="http://schemas.microsoft.com/office/drawing/2014/main" id="{980D513D-09D6-97F7-879B-09507CD70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275" y="76374"/>
            <a:ext cx="1867311" cy="2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420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293</Words>
  <Application>Microsoft Office PowerPoint</Application>
  <PresentationFormat>Panorámica</PresentationFormat>
  <Paragraphs>39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Helvetica Neue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Escolar Peña</dc:creator>
  <cp:lastModifiedBy>Andrea Escolar Peña</cp:lastModifiedBy>
  <cp:revision>1</cp:revision>
  <dcterms:created xsi:type="dcterms:W3CDTF">2023-09-08T09:54:47Z</dcterms:created>
  <dcterms:modified xsi:type="dcterms:W3CDTF">2023-09-08T09:56:01Z</dcterms:modified>
</cp:coreProperties>
</file>